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6" r:id="rId2"/>
    <p:sldId id="274" r:id="rId3"/>
    <p:sldId id="275" r:id="rId4"/>
    <p:sldId id="276" r:id="rId5"/>
    <p:sldId id="277" r:id="rId6"/>
    <p:sldId id="272" r:id="rId7"/>
    <p:sldId id="278"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6666FF"/>
    <a:srgbClr val="8EAE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97096" autoAdjust="0"/>
  </p:normalViewPr>
  <p:slideViewPr>
    <p:cSldViewPr snapToGrid="0">
      <p:cViewPr varScale="1">
        <p:scale>
          <a:sx n="36" d="100"/>
          <a:sy n="36" d="100"/>
        </p:scale>
        <p:origin x="499"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sz="quarter" idx="1"/>
          </p:nvPr>
        </p:nvSpPr>
        <p:spPr>
          <a:xfrm>
            <a:off x="3850444" y="1"/>
            <a:ext cx="2945659" cy="496332"/>
          </a:xfrm>
          <a:prstGeom prst="rect">
            <a:avLst/>
          </a:prstGeom>
        </p:spPr>
        <p:txBody>
          <a:bodyPr vert="horz" lIns="91432" tIns="45716" rIns="91432" bIns="45716" rtlCol="0"/>
          <a:lstStyle>
            <a:lvl1pPr algn="r">
              <a:defRPr sz="1200"/>
            </a:lvl1pPr>
          </a:lstStyle>
          <a:p>
            <a:fld id="{F1DB0C98-A6E8-472C-BB99-B4CAC7180508}" type="datetimeFigureOut">
              <a:rPr lang="en-GB" smtClean="0"/>
              <a:t>02/05/2018</a:t>
            </a:fld>
            <a:endParaRPr lang="en-GB"/>
          </a:p>
        </p:txBody>
      </p:sp>
      <p:sp>
        <p:nvSpPr>
          <p:cNvPr id="4" name="Footer Placeholder 3"/>
          <p:cNvSpPr>
            <a:spLocks noGrp="1"/>
          </p:cNvSpPr>
          <p:nvPr>
            <p:ph type="ftr" sz="quarter" idx="2"/>
          </p:nvPr>
        </p:nvSpPr>
        <p:spPr>
          <a:xfrm>
            <a:off x="1" y="9428584"/>
            <a:ext cx="2945659" cy="496332"/>
          </a:xfrm>
          <a:prstGeom prst="rect">
            <a:avLst/>
          </a:prstGeom>
        </p:spPr>
        <p:txBody>
          <a:bodyPr vert="horz" lIns="91432" tIns="45716" rIns="91432" bIns="45716"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6332"/>
          </a:xfrm>
          <a:prstGeom prst="rect">
            <a:avLst/>
          </a:prstGeom>
        </p:spPr>
        <p:txBody>
          <a:bodyPr vert="horz" lIns="91432" tIns="45716" rIns="91432" bIns="45716" rtlCol="0" anchor="b"/>
          <a:lstStyle>
            <a:lvl1pPr algn="r">
              <a:defRPr sz="1200"/>
            </a:lvl1pPr>
          </a:lstStyle>
          <a:p>
            <a:fld id="{003C6DA2-C998-4A5F-8288-2F586C4C569B}" type="slidenum">
              <a:rPr lang="en-GB" smtClean="0"/>
              <a:t>‹#›</a:t>
            </a:fld>
            <a:endParaRPr lang="en-GB"/>
          </a:p>
        </p:txBody>
      </p:sp>
    </p:spTree>
    <p:extLst>
      <p:ext uri="{BB962C8B-B14F-4D97-AF65-F5344CB8AC3E}">
        <p14:creationId xmlns:p14="http://schemas.microsoft.com/office/powerpoint/2010/main" val="564288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2"/>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50444" y="1"/>
            <a:ext cx="2945659" cy="496332"/>
          </a:xfrm>
          <a:prstGeom prst="rect">
            <a:avLst/>
          </a:prstGeom>
        </p:spPr>
        <p:txBody>
          <a:bodyPr vert="horz" lIns="91432" tIns="45716" rIns="91432" bIns="45716" rtlCol="0"/>
          <a:lstStyle>
            <a:lvl1pPr algn="r">
              <a:defRPr sz="1200"/>
            </a:lvl1pPr>
          </a:lstStyle>
          <a:p>
            <a:fld id="{02355F3F-9A44-49D0-A185-F6F385FB1785}" type="datetimeFigureOut">
              <a:rPr lang="en-GB" smtClean="0"/>
              <a:t>02/05/2018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32" tIns="45716" rIns="91432" bIns="45716" rtlCol="0" anchor="b"/>
          <a:lstStyle>
            <a:lvl1pPr algn="r">
              <a:defRPr sz="1200"/>
            </a:lvl1pPr>
          </a:lstStyle>
          <a:p>
            <a:fld id="{8558636B-1D6E-45E3-BD26-91FBA5A79183}" type="slidenum">
              <a:rPr lang="en-GB" smtClean="0"/>
              <a:t>‹#›</a:t>
            </a:fld>
            <a:endParaRPr lang="en-GB"/>
          </a:p>
        </p:txBody>
      </p:sp>
    </p:spTree>
    <p:extLst>
      <p:ext uri="{BB962C8B-B14F-4D97-AF65-F5344CB8AC3E}">
        <p14:creationId xmlns:p14="http://schemas.microsoft.com/office/powerpoint/2010/main" val="264474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558636B-1D6E-45E3-BD26-91FBA5A79183}" type="slidenum">
              <a:rPr lang="en-GB" smtClean="0"/>
              <a:t>1</a:t>
            </a:fld>
            <a:endParaRPr lang="en-GB"/>
          </a:p>
        </p:txBody>
      </p:sp>
    </p:spTree>
    <p:extLst>
      <p:ext uri="{BB962C8B-B14F-4D97-AF65-F5344CB8AC3E}">
        <p14:creationId xmlns:p14="http://schemas.microsoft.com/office/powerpoint/2010/main" val="393415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0919" y="340533"/>
            <a:ext cx="8252792" cy="2531531"/>
          </a:xfrm>
        </p:spPr>
        <p:txBody>
          <a:bodyPr/>
          <a:lstStyle>
            <a:lvl1pPr algn="r">
              <a:defRPr/>
            </a:lvl1pPr>
          </a:lstStyle>
          <a:p>
            <a:r>
              <a:rPr lang="en-US"/>
              <a:t>Click to edit Master title style</a:t>
            </a:r>
            <a:endParaRPr lang="en-US" dirty="0"/>
          </a:p>
        </p:txBody>
      </p:sp>
      <p:sp>
        <p:nvSpPr>
          <p:cNvPr id="3" name="Subtitle 2"/>
          <p:cNvSpPr>
            <a:spLocks noGrp="1"/>
          </p:cNvSpPr>
          <p:nvPr>
            <p:ph type="subTitle" idx="1"/>
          </p:nvPr>
        </p:nvSpPr>
        <p:spPr>
          <a:xfrm>
            <a:off x="470919" y="2973337"/>
            <a:ext cx="8252792" cy="3037837"/>
          </a:xfrm>
        </p:spPr>
        <p:txBody>
          <a:bodyPr/>
          <a:lstStyle>
            <a:lvl1pPr marL="0" indent="0" algn="r">
              <a:buNone/>
              <a:defRPr/>
            </a:lvl1pPr>
            <a:lvl2pPr marL="321258" indent="0" algn="ctr">
              <a:buNone/>
              <a:defRPr/>
            </a:lvl2pPr>
            <a:lvl3pPr marL="642519" indent="0" algn="ctr">
              <a:buNone/>
              <a:defRPr/>
            </a:lvl3pPr>
            <a:lvl4pPr marL="963776" indent="0" algn="ctr">
              <a:buNone/>
              <a:defRPr/>
            </a:lvl4pPr>
            <a:lvl5pPr marL="1285039" indent="0" algn="ctr">
              <a:buNone/>
              <a:defRPr/>
            </a:lvl5pPr>
            <a:lvl6pPr marL="1606299" indent="0" algn="ctr">
              <a:buNone/>
              <a:defRPr/>
            </a:lvl6pPr>
            <a:lvl7pPr marL="1927559" indent="0" algn="ctr">
              <a:buNone/>
              <a:defRPr/>
            </a:lvl7pPr>
            <a:lvl8pPr marL="2248821" indent="0" algn="ctr">
              <a:buNone/>
              <a:defRPr/>
            </a:lvl8pPr>
            <a:lvl9pPr marL="2570081" indent="0" algn="ctr">
              <a:buNone/>
              <a:defRPr/>
            </a:lvl9pPr>
          </a:lstStyle>
          <a:p>
            <a:r>
              <a:rPr lang="en-US"/>
              <a:t>Click to edit Master subtitle style</a:t>
            </a:r>
            <a:endParaRPr lang="en-US" dirty="0"/>
          </a:p>
        </p:txBody>
      </p:sp>
    </p:spTree>
    <p:extLst>
      <p:ext uri="{BB962C8B-B14F-4D97-AF65-F5344CB8AC3E}">
        <p14:creationId xmlns:p14="http://schemas.microsoft.com/office/powerpoint/2010/main" val="157129552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1562" y="188641"/>
            <a:ext cx="8151531" cy="848128"/>
          </a:xfrm>
        </p:spPr>
        <p:txBody>
          <a:bodyPr anchor="ctr"/>
          <a:lstStyle>
            <a:lvl1pPr algn="l">
              <a:defRPr sz="3000"/>
            </a:lvl1pPr>
          </a:lstStyle>
          <a:p>
            <a:r>
              <a:rPr lang="en-US"/>
              <a:t>Click to edit Master title style</a:t>
            </a:r>
            <a:endParaRPr lang="en-US" dirty="0"/>
          </a:p>
        </p:txBody>
      </p:sp>
      <p:sp>
        <p:nvSpPr>
          <p:cNvPr id="3" name="Content Placeholder 2"/>
          <p:cNvSpPr>
            <a:spLocks noGrp="1"/>
          </p:cNvSpPr>
          <p:nvPr>
            <p:ph idx="1"/>
          </p:nvPr>
        </p:nvSpPr>
        <p:spPr>
          <a:xfrm>
            <a:off x="521562" y="1251883"/>
            <a:ext cx="8151531" cy="4655105"/>
          </a:xfrm>
        </p:spPr>
        <p:txBody>
          <a:bodyPr/>
          <a:lstStyle>
            <a:lvl1pPr marL="321258" indent="-321258" algn="l">
              <a:buClr>
                <a:srgbClr val="00988E"/>
              </a:buClr>
              <a:buFont typeface="Arial"/>
              <a:buChar char="•"/>
              <a:defRPr sz="2100"/>
            </a:lvl1pPr>
            <a:lvl2pPr marL="321258" indent="-321258" algn="l">
              <a:buClr>
                <a:srgbClr val="00988E"/>
              </a:buClr>
              <a:buFont typeface="Arial"/>
              <a:buChar char="•"/>
              <a:defRPr sz="2100"/>
            </a:lvl2pPr>
            <a:lvl3pPr marL="321258" indent="-321258" algn="l">
              <a:buClr>
                <a:srgbClr val="4D4E53"/>
              </a:buClr>
              <a:buFont typeface="Arial"/>
              <a:buChar char="•"/>
              <a:defRPr sz="2000"/>
            </a:lvl3pPr>
            <a:lvl4pPr marL="321258" indent="-321258" algn="l">
              <a:buClr>
                <a:srgbClr val="9E9E9E"/>
              </a:buClr>
              <a:buFont typeface="Arial"/>
              <a:buChar char="•"/>
              <a:defRPr sz="1700"/>
            </a:lvl4pPr>
            <a:lvl5pPr marL="321258" indent="-321258" algn="l">
              <a:buClr>
                <a:srgbClr val="9E9E9E"/>
              </a:buClr>
              <a:buFont typeface="Arial"/>
              <a:buChar cha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321192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1552" y="188641"/>
            <a:ext cx="8202161" cy="860625"/>
          </a:xfrm>
        </p:spPr>
        <p:txBody>
          <a:bodyPr anchor="ctr"/>
          <a:lstStyle>
            <a:lvl1pPr algn="ctr">
              <a:defRPr sz="3000"/>
            </a:lvl1pPr>
          </a:lstStyle>
          <a:p>
            <a:r>
              <a:rPr lang="en-US"/>
              <a:t>Click to edit Master title style</a:t>
            </a:r>
            <a:endParaRPr lang="en-US" dirty="0"/>
          </a:p>
        </p:txBody>
      </p:sp>
      <p:sp>
        <p:nvSpPr>
          <p:cNvPr id="3" name="Content Placeholder 2"/>
          <p:cNvSpPr>
            <a:spLocks noGrp="1"/>
          </p:cNvSpPr>
          <p:nvPr>
            <p:ph sz="half" idx="1"/>
          </p:nvPr>
        </p:nvSpPr>
        <p:spPr>
          <a:xfrm>
            <a:off x="521550" y="1251895"/>
            <a:ext cx="3915668" cy="4809909"/>
          </a:xfrm>
        </p:spPr>
        <p:txBody>
          <a:bodyPr/>
          <a:lstStyle>
            <a:lvl1pPr marL="321258" indent="-321258" algn="l">
              <a:buClr>
                <a:srgbClr val="00988E"/>
              </a:buClr>
              <a:buFont typeface="Arial"/>
              <a:buChar char="•"/>
              <a:defRPr sz="2000"/>
            </a:lvl1pPr>
            <a:lvl2pPr marL="240947" indent="-240947" algn="l">
              <a:buClr>
                <a:srgbClr val="4D4E53"/>
              </a:buClr>
              <a:buFont typeface="Arial"/>
              <a:buChar char="•"/>
              <a:defRPr sz="1700"/>
            </a:lvl2pPr>
            <a:lvl3pPr marL="240947" indent="-240947" algn="l">
              <a:buClr>
                <a:srgbClr val="9E9E9E"/>
              </a:buClr>
              <a:buFont typeface="Arial"/>
              <a:buChar char="•"/>
              <a:defRPr sz="1400">
                <a:solidFill>
                  <a:srgbClr val="4D4E53"/>
                </a:solidFill>
              </a:defRPr>
            </a:lvl3pPr>
            <a:lvl4pPr marL="200786" indent="-200786" algn="l">
              <a:buClr>
                <a:srgbClr val="9E9E9E"/>
              </a:buClr>
              <a:buFont typeface="Arial"/>
              <a:buChar char="•"/>
              <a:defRPr sz="1300">
                <a:solidFill>
                  <a:srgbClr val="4D4E53"/>
                </a:solidFill>
              </a:defRPr>
            </a:lvl4pPr>
            <a:lvl5pPr marL="200786" indent="-200786" algn="l">
              <a:buClr>
                <a:srgbClr val="9E9E9E"/>
              </a:buClr>
              <a:buFont typeface="Arial"/>
              <a:buChar char="•"/>
              <a:defRPr sz="1300">
                <a:solidFill>
                  <a:srgbClr val="4D4E53"/>
                </a:solidFill>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8043" y="1251895"/>
            <a:ext cx="3915668" cy="4809909"/>
          </a:xfrm>
        </p:spPr>
        <p:txBody>
          <a:bodyPr/>
          <a:lstStyle>
            <a:lvl1pPr marL="321258" indent="-321258" algn="l">
              <a:buClr>
                <a:srgbClr val="00988E"/>
              </a:buClr>
              <a:buFont typeface="Arial"/>
              <a:buChar char="•"/>
              <a:defRPr sz="2000"/>
            </a:lvl1pPr>
            <a:lvl2pPr marL="240947" indent="-240947" algn="l">
              <a:buClr>
                <a:srgbClr val="4D4E53"/>
              </a:buClr>
              <a:buFont typeface="Arial"/>
              <a:buChar char="•"/>
              <a:defRPr sz="1700"/>
            </a:lvl2pPr>
            <a:lvl3pPr marL="240947" indent="-240947" algn="l">
              <a:buClr>
                <a:srgbClr val="9E9E9E"/>
              </a:buClr>
              <a:buFont typeface="Arial"/>
              <a:buChar char="•"/>
              <a:defRPr sz="1400"/>
            </a:lvl3pPr>
            <a:lvl4pPr marL="200786" indent="-200786" algn="l">
              <a:buClr>
                <a:srgbClr val="9E9E9E"/>
              </a:buClr>
              <a:buFont typeface="Arial"/>
              <a:buChar char="•"/>
              <a:defRPr sz="1300"/>
            </a:lvl4pPr>
            <a:lvl5pPr marL="200786" indent="-200786" algn="l">
              <a:buClr>
                <a:srgbClr val="9E9E9E"/>
              </a:buClr>
              <a:buFont typeface="Arial"/>
              <a:buChar cha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3609040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21552" y="188641"/>
            <a:ext cx="8202161" cy="860625"/>
          </a:xfrm>
        </p:spPr>
        <p:txBody>
          <a:bodyPr anchor="ctr"/>
          <a:lstStyle>
            <a:lvl1pPr algn="ctr">
              <a:defRPr sz="3000"/>
            </a:lvl1pPr>
          </a:lstStyle>
          <a:p>
            <a:r>
              <a:rPr lang="en-US"/>
              <a:t>Click to edit Master title style</a:t>
            </a:r>
            <a:endParaRPr lang="en-US" dirty="0"/>
          </a:p>
        </p:txBody>
      </p:sp>
    </p:spTree>
    <p:extLst>
      <p:ext uri="{BB962C8B-B14F-4D97-AF65-F5344CB8AC3E}">
        <p14:creationId xmlns:p14="http://schemas.microsoft.com/office/powerpoint/2010/main" val="291441046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59" y="273485"/>
            <a:ext cx="3008189" cy="1161975"/>
          </a:xfrm>
        </p:spPr>
        <p:txBody>
          <a:bodyPr anchor="ctr"/>
          <a:lstStyle>
            <a:lvl1pPr algn="ctr">
              <a:defRPr sz="2500" b="1"/>
            </a:lvl1pPr>
          </a:lstStyle>
          <a:p>
            <a:r>
              <a:rPr lang="en-US"/>
              <a:t>Click to edit Master title style</a:t>
            </a:r>
            <a:endParaRPr lang="en-US" dirty="0"/>
          </a:p>
        </p:txBody>
      </p:sp>
      <p:sp>
        <p:nvSpPr>
          <p:cNvPr id="3" name="Content Placeholder 2"/>
          <p:cNvSpPr>
            <a:spLocks noGrp="1"/>
          </p:cNvSpPr>
          <p:nvPr>
            <p:ph idx="1"/>
          </p:nvPr>
        </p:nvSpPr>
        <p:spPr>
          <a:xfrm>
            <a:off x="3575224" y="273473"/>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659" y="1435448"/>
            <a:ext cx="3008189" cy="4690318"/>
          </a:xfrm>
        </p:spPr>
        <p:txBody>
          <a:bodyPr/>
          <a:lstStyle>
            <a:lvl1pPr marL="0" indent="0" algn="ctr">
              <a:buNone/>
              <a:defRPr sz="1000"/>
            </a:lvl1pPr>
            <a:lvl2pPr marL="321258" indent="0">
              <a:buNone/>
              <a:defRPr sz="800"/>
            </a:lvl2pPr>
            <a:lvl3pPr marL="642519" indent="0">
              <a:buNone/>
              <a:defRPr sz="700"/>
            </a:lvl3pPr>
            <a:lvl4pPr marL="963776" indent="0">
              <a:buNone/>
              <a:defRPr sz="600"/>
            </a:lvl4pPr>
            <a:lvl5pPr marL="1285039" indent="0">
              <a:buNone/>
              <a:defRPr sz="600"/>
            </a:lvl5pPr>
            <a:lvl6pPr marL="1606299" indent="0">
              <a:buNone/>
              <a:defRPr sz="600"/>
            </a:lvl6pPr>
            <a:lvl7pPr marL="1927559" indent="0">
              <a:buNone/>
              <a:defRPr sz="600"/>
            </a:lvl7pPr>
            <a:lvl8pPr marL="2248821" indent="0">
              <a:buNone/>
              <a:defRPr sz="600"/>
            </a:lvl8pPr>
            <a:lvl9pPr marL="2570081" indent="0">
              <a:buNone/>
              <a:defRPr sz="600"/>
            </a:lvl9pPr>
          </a:lstStyle>
          <a:p>
            <a:pPr lvl="0"/>
            <a:r>
              <a:rPr lang="en-US"/>
              <a:t>Click to edit Master text styles</a:t>
            </a:r>
          </a:p>
        </p:txBody>
      </p:sp>
    </p:spTree>
    <p:extLst>
      <p:ext uri="{BB962C8B-B14F-4D97-AF65-F5344CB8AC3E}">
        <p14:creationId xmlns:p14="http://schemas.microsoft.com/office/powerpoint/2010/main" val="249959601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8366" y="4800824"/>
            <a:ext cx="8274715" cy="567035"/>
          </a:xfrm>
        </p:spPr>
        <p:txBody>
          <a:bodyPr/>
          <a:lstStyle>
            <a:lvl1pPr algn="ctr">
              <a:defRPr sz="3000" b="1"/>
            </a:lvl1pPr>
          </a:lstStyle>
          <a:p>
            <a:r>
              <a:rPr lang="en-US"/>
              <a:t>Click to edit Master title style</a:t>
            </a:r>
            <a:endParaRPr lang="en-US" dirty="0"/>
          </a:p>
        </p:txBody>
      </p:sp>
      <p:sp>
        <p:nvSpPr>
          <p:cNvPr id="3" name="Picture Placeholder 2"/>
          <p:cNvSpPr>
            <a:spLocks noGrp="1"/>
          </p:cNvSpPr>
          <p:nvPr>
            <p:ph type="pic" idx="1"/>
          </p:nvPr>
        </p:nvSpPr>
        <p:spPr>
          <a:xfrm>
            <a:off x="398366" y="239283"/>
            <a:ext cx="8274715" cy="4487883"/>
          </a:xfrm>
        </p:spPr>
        <p:txBody>
          <a:bodyPr/>
          <a:lstStyle>
            <a:lvl1pPr marL="0" indent="0" algn="ctr">
              <a:buNone/>
              <a:defRPr sz="2200"/>
            </a:lvl1pPr>
            <a:lvl2pPr marL="321258" indent="0">
              <a:buNone/>
              <a:defRPr sz="2000"/>
            </a:lvl2pPr>
            <a:lvl3pPr marL="642519" indent="0">
              <a:buNone/>
              <a:defRPr sz="1700"/>
            </a:lvl3pPr>
            <a:lvl4pPr marL="963776" indent="0">
              <a:buNone/>
              <a:defRPr sz="1400"/>
            </a:lvl4pPr>
            <a:lvl5pPr marL="1285039" indent="0">
              <a:buNone/>
              <a:defRPr sz="1400"/>
            </a:lvl5pPr>
            <a:lvl6pPr marL="1606299" indent="0">
              <a:buNone/>
              <a:defRPr sz="1400"/>
            </a:lvl6pPr>
            <a:lvl7pPr marL="1927559" indent="0">
              <a:buNone/>
              <a:defRPr sz="1400"/>
            </a:lvl7pPr>
            <a:lvl8pPr marL="2248821" indent="0">
              <a:buNone/>
              <a:defRPr sz="1400"/>
            </a:lvl8pPr>
            <a:lvl9pPr marL="2570081" indent="0">
              <a:buNone/>
              <a:defRPr sz="1400"/>
            </a:lvl9pPr>
          </a:lstStyle>
          <a:p>
            <a:pPr lvl="0"/>
            <a:r>
              <a:rPr lang="en-US" noProof="0">
                <a:sym typeface="Arial-BoldMT" charset="0"/>
              </a:rPr>
              <a:t>Click icon to add picture</a:t>
            </a:r>
          </a:p>
        </p:txBody>
      </p:sp>
      <p:sp>
        <p:nvSpPr>
          <p:cNvPr id="4" name="Text Placeholder 3"/>
          <p:cNvSpPr>
            <a:spLocks noGrp="1"/>
          </p:cNvSpPr>
          <p:nvPr>
            <p:ph type="body" sz="half" idx="2"/>
          </p:nvPr>
        </p:nvSpPr>
        <p:spPr>
          <a:xfrm>
            <a:off x="398366" y="5367860"/>
            <a:ext cx="8274715" cy="804788"/>
          </a:xfrm>
        </p:spPr>
        <p:txBody>
          <a:bodyPr/>
          <a:lstStyle>
            <a:lvl1pPr marL="0" indent="0" algn="ctr">
              <a:buNone/>
              <a:defRPr sz="2000"/>
            </a:lvl1pPr>
            <a:lvl2pPr marL="321258" indent="0">
              <a:buNone/>
              <a:defRPr sz="800"/>
            </a:lvl2pPr>
            <a:lvl3pPr marL="642519" indent="0">
              <a:buNone/>
              <a:defRPr sz="700"/>
            </a:lvl3pPr>
            <a:lvl4pPr marL="963776" indent="0">
              <a:buNone/>
              <a:defRPr sz="600"/>
            </a:lvl4pPr>
            <a:lvl5pPr marL="1285039" indent="0">
              <a:buNone/>
              <a:defRPr sz="600"/>
            </a:lvl5pPr>
            <a:lvl6pPr marL="1606299" indent="0">
              <a:buNone/>
              <a:defRPr sz="600"/>
            </a:lvl6pPr>
            <a:lvl7pPr marL="1927559" indent="0">
              <a:buNone/>
              <a:defRPr sz="600"/>
            </a:lvl7pPr>
            <a:lvl8pPr marL="2248821" indent="0">
              <a:buNone/>
              <a:defRPr sz="600"/>
            </a:lvl8pPr>
            <a:lvl9pPr marL="2570081" indent="0">
              <a:buNone/>
              <a:defRPr sz="600"/>
            </a:lvl9pPr>
          </a:lstStyle>
          <a:p>
            <a:pPr lvl="0"/>
            <a:r>
              <a:rPr lang="en-US"/>
              <a:t>Click to edit Master text styles</a:t>
            </a:r>
          </a:p>
        </p:txBody>
      </p:sp>
    </p:spTree>
    <p:extLst>
      <p:ext uri="{BB962C8B-B14F-4D97-AF65-F5344CB8AC3E}">
        <p14:creationId xmlns:p14="http://schemas.microsoft.com/office/powerpoint/2010/main" val="178081454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10555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521271" y="188652"/>
            <a:ext cx="8201918" cy="26498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0" tIns="0" rIns="40614" bIns="0" numCol="1" anchor="b" anchorCtr="0" compatLnSpc="1">
            <a:prstTxWarp prst="textNoShape">
              <a:avLst/>
            </a:prstTxWarp>
          </a:bodyPr>
          <a:lstStyle/>
          <a:p>
            <a:pPr lvl="0"/>
            <a:r>
              <a:rPr lang="en-US">
                <a:sym typeface="Georgia-Bold" charset="0"/>
              </a:rPr>
              <a:t>Click to edit Master title style</a:t>
            </a:r>
            <a:endParaRPr lang="en-US" dirty="0">
              <a:sym typeface="Georgia-Bold" charset="0"/>
            </a:endParaRPr>
          </a:p>
        </p:txBody>
      </p:sp>
      <p:sp>
        <p:nvSpPr>
          <p:cNvPr id="3074" name="Rectangle 2"/>
          <p:cNvSpPr>
            <a:spLocks noGrp="1" noChangeArrowheads="1"/>
          </p:cNvSpPr>
          <p:nvPr>
            <p:ph type="body" idx="1"/>
          </p:nvPr>
        </p:nvSpPr>
        <p:spPr bwMode="auto">
          <a:xfrm>
            <a:off x="521271" y="2960191"/>
            <a:ext cx="8201918" cy="29467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35693" tIns="35693" rIns="76308" bIns="35693" numCol="1" anchor="t" anchorCtr="0" compatLnSpc="1">
            <a:prstTxWarp prst="textNoShape">
              <a:avLst/>
            </a:prstTxWarp>
          </a:bodyPr>
          <a:lstStyle/>
          <a:p>
            <a:pPr lvl="0"/>
            <a:r>
              <a:rPr lang="en-US">
                <a:sym typeface="Arial-BoldMT" charset="0"/>
              </a:rPr>
              <a:t>Click to edit Master text styles</a:t>
            </a:r>
          </a:p>
          <a:p>
            <a:pPr lvl="1"/>
            <a:r>
              <a:rPr lang="en-US">
                <a:sym typeface="Arial-BoldMT" charset="0"/>
              </a:rPr>
              <a:t>Second level</a:t>
            </a:r>
          </a:p>
          <a:p>
            <a:pPr lvl="2"/>
            <a:r>
              <a:rPr lang="en-US">
                <a:sym typeface="Arial-BoldMT" charset="0"/>
              </a:rPr>
              <a:t>Third level</a:t>
            </a:r>
          </a:p>
          <a:p>
            <a:pPr lvl="3"/>
            <a:r>
              <a:rPr lang="en-US">
                <a:sym typeface="Arial-BoldMT" charset="0"/>
              </a:rPr>
              <a:t>Fourth level</a:t>
            </a:r>
          </a:p>
          <a:p>
            <a:pPr lvl="4"/>
            <a:r>
              <a:rPr lang="en-US">
                <a:sym typeface="Arial-BoldMT" charset="0"/>
              </a:rPr>
              <a:t>Fifth level</a:t>
            </a:r>
            <a:endParaRPr lang="en-US" dirty="0">
              <a:sym typeface="Arial-BoldMT" charset="0"/>
            </a:endParaRPr>
          </a:p>
        </p:txBody>
      </p:sp>
      <p:sp>
        <p:nvSpPr>
          <p:cNvPr id="1028" name="Rectangle 3"/>
          <p:cNvSpPr>
            <a:spLocks/>
          </p:cNvSpPr>
          <p:nvPr/>
        </p:nvSpPr>
        <p:spPr bwMode="auto">
          <a:xfrm>
            <a:off x="-8930" y="0"/>
            <a:ext cx="9170789" cy="7590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defTabSz="913836" eaLnBrk="1" fontAlgn="base" hangingPunct="1">
              <a:spcBef>
                <a:spcPct val="0"/>
              </a:spcBef>
              <a:spcAft>
                <a:spcPct val="0"/>
              </a:spcAft>
            </a:pPr>
            <a:endParaRPr lang="en-US" altLang="en-US"/>
          </a:p>
        </p:txBody>
      </p:sp>
      <p:grpSp>
        <p:nvGrpSpPr>
          <p:cNvPr id="1029" name="Group 7"/>
          <p:cNvGrpSpPr>
            <a:grpSpLocks/>
          </p:cNvGrpSpPr>
          <p:nvPr/>
        </p:nvGrpSpPr>
        <p:grpSpPr bwMode="auto">
          <a:xfrm>
            <a:off x="-8930" y="6241854"/>
            <a:ext cx="9161859" cy="619497"/>
            <a:chOff x="0" y="0"/>
            <a:chExt cx="8208" cy="554"/>
          </a:xfrm>
        </p:grpSpPr>
        <p:sp>
          <p:nvSpPr>
            <p:cNvPr id="1030" name="Rectangle 4"/>
            <p:cNvSpPr>
              <a:spLocks/>
            </p:cNvSpPr>
            <p:nvPr/>
          </p:nvSpPr>
          <p:spPr bwMode="auto">
            <a:xfrm>
              <a:off x="0" y="0"/>
              <a:ext cx="8208" cy="552"/>
            </a:xfrm>
            <a:prstGeom prst="rect">
              <a:avLst/>
            </a:prstGeom>
            <a:solidFill>
              <a:srgbClr val="90BBBA"/>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defTabSz="913836" eaLnBrk="1" fontAlgn="base" hangingPunct="1">
                <a:spcBef>
                  <a:spcPct val="0"/>
                </a:spcBef>
                <a:spcAft>
                  <a:spcPct val="0"/>
                </a:spcAft>
              </a:pPr>
              <a:endParaRPr lang="en-US" altLang="en-US"/>
            </a:p>
          </p:txBody>
        </p:sp>
        <p:sp>
          <p:nvSpPr>
            <p:cNvPr id="1031" name="Rectangle 5"/>
            <p:cNvSpPr>
              <a:spLocks/>
            </p:cNvSpPr>
            <p:nvPr/>
          </p:nvSpPr>
          <p:spPr bwMode="auto">
            <a:xfrm>
              <a:off x="8" y="42"/>
              <a:ext cx="8200" cy="512"/>
            </a:xfrm>
            <a:prstGeom prst="rect">
              <a:avLst/>
            </a:prstGeom>
            <a:solidFill>
              <a:srgbClr val="00988D"/>
            </a:solidFill>
            <a:ln>
              <a:noFill/>
            </a:ln>
            <a:extLst>
              <a:ext uri="{91240B29-F687-4F45-9708-019B960494DF}">
                <a14:hiddenLine xmlns:a14="http://schemas.microsoft.com/office/drawing/2010/main" w="12700">
                  <a:solidFill>
                    <a:schemeClr val="tx1"/>
                  </a:solidFill>
                  <a:round/>
                  <a:headEnd/>
                  <a:tailEnd/>
                </a14:hiddenLine>
              </a:ext>
            </a:extLst>
          </p:spPr>
          <p:txBody>
            <a:bodyPr lIns="0" tIns="0" rIns="0" bIns="0"/>
            <a:lstStyle>
              <a:lvl1pPr eaLnBrk="0" hangingPunct="0">
                <a:defRPr sz="2000">
                  <a:solidFill>
                    <a:srgbClr val="636363"/>
                  </a:solidFill>
                  <a:latin typeface="Arial" pitchFamily="34" charset="0"/>
                  <a:ea typeface="ヒラギノ角ゴ ProN W3" pitchFamily="123" charset="-128"/>
                  <a:sym typeface="Arial" pitchFamily="34" charset="0"/>
                </a:defRPr>
              </a:lvl1pPr>
              <a:lvl2pPr marL="742950" indent="-285750" eaLnBrk="0" hangingPunct="0">
                <a:defRPr sz="2000">
                  <a:solidFill>
                    <a:srgbClr val="636363"/>
                  </a:solidFill>
                  <a:latin typeface="Arial" pitchFamily="34" charset="0"/>
                  <a:ea typeface="ヒラギノ角ゴ ProN W3" pitchFamily="123" charset="-128"/>
                  <a:sym typeface="Arial" pitchFamily="34" charset="0"/>
                </a:defRPr>
              </a:lvl2pPr>
              <a:lvl3pPr marL="1143000" indent="-228600" eaLnBrk="0" hangingPunct="0">
                <a:defRPr sz="2000">
                  <a:solidFill>
                    <a:srgbClr val="636363"/>
                  </a:solidFill>
                  <a:latin typeface="Arial" pitchFamily="34" charset="0"/>
                  <a:ea typeface="ヒラギノ角ゴ ProN W3" pitchFamily="123" charset="-128"/>
                  <a:sym typeface="Arial" pitchFamily="34" charset="0"/>
                </a:defRPr>
              </a:lvl3pPr>
              <a:lvl4pPr marL="1600200" indent="-228600" eaLnBrk="0" hangingPunct="0">
                <a:defRPr sz="2000">
                  <a:solidFill>
                    <a:srgbClr val="636363"/>
                  </a:solidFill>
                  <a:latin typeface="Arial" pitchFamily="34" charset="0"/>
                  <a:ea typeface="ヒラギノ角ゴ ProN W3" pitchFamily="123" charset="-128"/>
                  <a:sym typeface="Arial" pitchFamily="34" charset="0"/>
                </a:defRPr>
              </a:lvl4pPr>
              <a:lvl5pPr marL="2057400" indent="-228600" eaLnBrk="0" hangingPunct="0">
                <a:defRPr sz="2000">
                  <a:solidFill>
                    <a:srgbClr val="636363"/>
                  </a:solidFill>
                  <a:latin typeface="Arial" pitchFamily="34" charset="0"/>
                  <a:ea typeface="ヒラギノ角ゴ ProN W3" pitchFamily="123" charset="-128"/>
                  <a:sym typeface="Arial" pitchFamily="34" charset="0"/>
                </a:defRPr>
              </a:lvl5pPr>
              <a:lvl6pPr marL="25146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6pPr>
              <a:lvl7pPr marL="29718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7pPr>
              <a:lvl8pPr marL="34290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8pPr>
              <a:lvl9pPr marL="3886200" indent="-228600" eaLnBrk="0" fontAlgn="base" hangingPunct="0">
                <a:spcBef>
                  <a:spcPct val="0"/>
                </a:spcBef>
                <a:spcAft>
                  <a:spcPct val="0"/>
                </a:spcAft>
                <a:defRPr sz="2000">
                  <a:solidFill>
                    <a:srgbClr val="636363"/>
                  </a:solidFill>
                  <a:latin typeface="Arial" pitchFamily="34" charset="0"/>
                  <a:ea typeface="ヒラギノ角ゴ ProN W3" pitchFamily="123" charset="-128"/>
                  <a:sym typeface="Arial" pitchFamily="34" charset="0"/>
                </a:defRPr>
              </a:lvl9pPr>
            </a:lstStyle>
            <a:p>
              <a:pPr defTabSz="913836" eaLnBrk="1" fontAlgn="base" hangingPunct="1">
                <a:spcBef>
                  <a:spcPct val="0"/>
                </a:spcBef>
                <a:spcAft>
                  <a:spcPct val="0"/>
                </a:spcAft>
              </a:pPr>
              <a:endParaRPr lang="en-US" altLang="en-US"/>
            </a:p>
          </p:txBody>
        </p:sp>
        <p:pic>
          <p:nvPicPr>
            <p:cNvPr id="1032" name="Picture 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73" y="183"/>
              <a:ext cx="8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round/>
                  <a:headEnd/>
                  <a:tailEnd/>
                </a14:hiddenLine>
              </a:ext>
            </a:extLst>
          </p:spPr>
        </p:pic>
      </p:grpSp>
    </p:spTree>
    <p:extLst>
      <p:ext uri="{BB962C8B-B14F-4D97-AF65-F5344CB8AC3E}">
        <p14:creationId xmlns:p14="http://schemas.microsoft.com/office/powerpoint/2010/main" val="207033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p:txStyles>
    <p:titleStyle>
      <a:lvl1pPr marL="40158" indent="-40158" algn="r" rtl="0" eaLnBrk="1" fontAlgn="base" hangingPunct="1">
        <a:spcBef>
          <a:spcPct val="0"/>
        </a:spcBef>
        <a:spcAft>
          <a:spcPct val="0"/>
        </a:spcAft>
        <a:defRPr sz="4500" b="1">
          <a:solidFill>
            <a:srgbClr val="00988E"/>
          </a:solidFill>
          <a:latin typeface="Georgia"/>
          <a:ea typeface="+mj-ea"/>
          <a:cs typeface="Georgia"/>
          <a:sym typeface="Georgia-Bold" charset="0"/>
        </a:defRPr>
      </a:lvl1pPr>
      <a:lvl2pPr marL="40158" indent="-40158" algn="r" rtl="0" eaLnBrk="1" fontAlgn="base" hangingPunct="1">
        <a:spcBef>
          <a:spcPct val="0"/>
        </a:spcBef>
        <a:spcAft>
          <a:spcPct val="0"/>
        </a:spcAft>
        <a:defRPr sz="4500" b="1">
          <a:solidFill>
            <a:srgbClr val="00988E"/>
          </a:solidFill>
          <a:latin typeface="Georgia" charset="0"/>
          <a:ea typeface="ヒラギノ明朝 ProN W6" charset="0"/>
          <a:cs typeface="ヒラギノ明朝 ProN W6" charset="0"/>
          <a:sym typeface="Georgia-Bold" charset="0"/>
        </a:defRPr>
      </a:lvl2pPr>
      <a:lvl3pPr marL="40158" indent="-40158" algn="r" rtl="0" eaLnBrk="1" fontAlgn="base" hangingPunct="1">
        <a:spcBef>
          <a:spcPct val="0"/>
        </a:spcBef>
        <a:spcAft>
          <a:spcPct val="0"/>
        </a:spcAft>
        <a:defRPr sz="4500" b="1">
          <a:solidFill>
            <a:srgbClr val="00988E"/>
          </a:solidFill>
          <a:latin typeface="Georgia" charset="0"/>
          <a:ea typeface="ヒラギノ明朝 ProN W6" charset="0"/>
          <a:cs typeface="ヒラギノ明朝 ProN W6" charset="0"/>
          <a:sym typeface="Georgia-Bold" charset="0"/>
        </a:defRPr>
      </a:lvl3pPr>
      <a:lvl4pPr marL="40158" indent="-40158" algn="r" rtl="0" eaLnBrk="1" fontAlgn="base" hangingPunct="1">
        <a:spcBef>
          <a:spcPct val="0"/>
        </a:spcBef>
        <a:spcAft>
          <a:spcPct val="0"/>
        </a:spcAft>
        <a:defRPr sz="4500" b="1">
          <a:solidFill>
            <a:srgbClr val="00988E"/>
          </a:solidFill>
          <a:latin typeface="Georgia" charset="0"/>
          <a:ea typeface="ヒラギノ明朝 ProN W6" charset="0"/>
          <a:cs typeface="ヒラギノ明朝 ProN W6" charset="0"/>
          <a:sym typeface="Georgia-Bold" charset="0"/>
        </a:defRPr>
      </a:lvl4pPr>
      <a:lvl5pPr marL="40158" indent="-40158" algn="r" rtl="0" eaLnBrk="1" fontAlgn="base" hangingPunct="1">
        <a:spcBef>
          <a:spcPct val="0"/>
        </a:spcBef>
        <a:spcAft>
          <a:spcPct val="0"/>
        </a:spcAft>
        <a:defRPr sz="4500" b="1">
          <a:solidFill>
            <a:srgbClr val="00988E"/>
          </a:solidFill>
          <a:latin typeface="Georgia" charset="0"/>
          <a:ea typeface="ヒラギノ明朝 ProN W6" charset="0"/>
          <a:cs typeface="ヒラギノ明朝 ProN W6" charset="0"/>
          <a:sym typeface="Georgia-Bold" charset="0"/>
        </a:defRPr>
      </a:lvl5pPr>
      <a:lvl6pPr marL="361412" algn="ctr" rtl="0" eaLnBrk="1" fontAlgn="base" hangingPunct="1">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6pPr>
      <a:lvl7pPr marL="682677" algn="ctr" rtl="0" eaLnBrk="1" fontAlgn="base" hangingPunct="1">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7pPr>
      <a:lvl8pPr marL="1003933" algn="ctr" rtl="0" eaLnBrk="1" fontAlgn="base" hangingPunct="1">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8pPr>
      <a:lvl9pPr marL="1325195" algn="ctr" rtl="0" eaLnBrk="1" fontAlgn="base" hangingPunct="1">
        <a:spcBef>
          <a:spcPct val="0"/>
        </a:spcBef>
        <a:spcAft>
          <a:spcPct val="0"/>
        </a:spcAft>
        <a:defRPr sz="4900">
          <a:solidFill>
            <a:srgbClr val="00988D"/>
          </a:solidFill>
          <a:latin typeface="Georgia-Bold" charset="0"/>
          <a:ea typeface="ヒラギノ明朝 ProN W6" charset="0"/>
          <a:cs typeface="ヒラギノ明朝 ProN W6" charset="0"/>
          <a:sym typeface="Georgia-Bold" charset="0"/>
        </a:defRPr>
      </a:lvl9pPr>
    </p:titleStyle>
    <p:bodyStyle>
      <a:lvl1pPr marL="240947" indent="-240947" algn="r" rtl="0" eaLnBrk="1" fontAlgn="base" hangingPunct="1">
        <a:lnSpc>
          <a:spcPct val="120000"/>
        </a:lnSpc>
        <a:spcBef>
          <a:spcPts val="492"/>
        </a:spcBef>
        <a:spcAft>
          <a:spcPct val="0"/>
        </a:spcAft>
        <a:defRPr sz="2200" b="1">
          <a:solidFill>
            <a:srgbClr val="4D4E53"/>
          </a:solidFill>
          <a:latin typeface="Arial"/>
          <a:ea typeface="+mn-ea"/>
          <a:cs typeface="Arial"/>
          <a:sym typeface="Arial-BoldMT" pitchFamily="123" charset="0"/>
        </a:defRPr>
      </a:lvl1pPr>
      <a:lvl2pPr marL="200786" indent="-200786" algn="r" rtl="0" eaLnBrk="1" fontAlgn="base" hangingPunct="1">
        <a:lnSpc>
          <a:spcPct val="120000"/>
        </a:lnSpc>
        <a:spcBef>
          <a:spcPts val="492"/>
        </a:spcBef>
        <a:spcAft>
          <a:spcPct val="0"/>
        </a:spcAft>
        <a:defRPr sz="2200" b="1">
          <a:solidFill>
            <a:srgbClr val="4D4E53"/>
          </a:solidFill>
          <a:latin typeface="Arial"/>
          <a:ea typeface="+mn-ea"/>
          <a:cs typeface="Arial"/>
          <a:sym typeface="Arial-BoldMT" pitchFamily="123" charset="0"/>
        </a:defRPr>
      </a:lvl2pPr>
      <a:lvl3pPr marL="160631" indent="-160631" algn="r" rtl="0" eaLnBrk="1" fontAlgn="base" hangingPunct="1">
        <a:lnSpc>
          <a:spcPct val="120000"/>
        </a:lnSpc>
        <a:spcBef>
          <a:spcPts val="492"/>
        </a:spcBef>
        <a:spcAft>
          <a:spcPct val="0"/>
        </a:spcAft>
        <a:defRPr sz="2200" b="1">
          <a:solidFill>
            <a:srgbClr val="4D4E53"/>
          </a:solidFill>
          <a:latin typeface="Arial"/>
          <a:ea typeface="+mn-ea"/>
          <a:cs typeface="Arial"/>
          <a:sym typeface="Arial-BoldMT" pitchFamily="123" charset="0"/>
        </a:defRPr>
      </a:lvl3pPr>
      <a:lvl4pPr marL="160631" indent="-160631" algn="r" rtl="0" eaLnBrk="1" fontAlgn="base" hangingPunct="1">
        <a:lnSpc>
          <a:spcPct val="120000"/>
        </a:lnSpc>
        <a:spcBef>
          <a:spcPts val="492"/>
        </a:spcBef>
        <a:spcAft>
          <a:spcPct val="0"/>
        </a:spcAft>
        <a:defRPr sz="2200" b="1">
          <a:solidFill>
            <a:srgbClr val="4D4E53"/>
          </a:solidFill>
          <a:latin typeface="Arial"/>
          <a:ea typeface="+mn-ea"/>
          <a:cs typeface="Arial"/>
          <a:sym typeface="Arial-BoldMT" pitchFamily="123" charset="0"/>
        </a:defRPr>
      </a:lvl4pPr>
      <a:lvl5pPr marL="160631" indent="-160631" algn="r" rtl="0" eaLnBrk="1" fontAlgn="base" hangingPunct="1">
        <a:lnSpc>
          <a:spcPct val="120000"/>
        </a:lnSpc>
        <a:spcBef>
          <a:spcPts val="492"/>
        </a:spcBef>
        <a:spcAft>
          <a:spcPct val="0"/>
        </a:spcAft>
        <a:defRPr sz="2200" b="1">
          <a:solidFill>
            <a:srgbClr val="4D4E53"/>
          </a:solidFill>
          <a:latin typeface="Arial"/>
          <a:ea typeface="+mn-ea"/>
          <a:cs typeface="Arial"/>
          <a:sym typeface="Arial-BoldMT" pitchFamily="123" charset="0"/>
        </a:defRPr>
      </a:lvl5pPr>
      <a:lvl6pPr marL="481889" indent="-160631" algn="ctr" rtl="0" eaLnBrk="1" fontAlgn="base" hangingPunct="1">
        <a:lnSpc>
          <a:spcPct val="120000"/>
        </a:lnSpc>
        <a:spcBef>
          <a:spcPts val="492"/>
        </a:spcBef>
        <a:spcAft>
          <a:spcPct val="0"/>
        </a:spcAft>
        <a:defRPr sz="2200">
          <a:solidFill>
            <a:srgbClr val="4D4E53"/>
          </a:solidFill>
          <a:latin typeface="+mn-lt"/>
          <a:ea typeface="+mn-ea"/>
          <a:cs typeface="+mn-cs"/>
          <a:sym typeface="Arial-BoldMT" charset="0"/>
        </a:defRPr>
      </a:lvl6pPr>
      <a:lvl7pPr marL="803151" indent="-160631" algn="ctr" rtl="0" eaLnBrk="1" fontAlgn="base" hangingPunct="1">
        <a:lnSpc>
          <a:spcPct val="120000"/>
        </a:lnSpc>
        <a:spcBef>
          <a:spcPts val="492"/>
        </a:spcBef>
        <a:spcAft>
          <a:spcPct val="0"/>
        </a:spcAft>
        <a:defRPr sz="2200">
          <a:solidFill>
            <a:srgbClr val="4D4E53"/>
          </a:solidFill>
          <a:latin typeface="+mn-lt"/>
          <a:ea typeface="+mn-ea"/>
          <a:cs typeface="+mn-cs"/>
          <a:sym typeface="Arial-BoldMT" charset="0"/>
        </a:defRPr>
      </a:lvl7pPr>
      <a:lvl8pPr marL="1124409" indent="-160631" algn="ctr" rtl="0" eaLnBrk="1" fontAlgn="base" hangingPunct="1">
        <a:lnSpc>
          <a:spcPct val="120000"/>
        </a:lnSpc>
        <a:spcBef>
          <a:spcPts val="492"/>
        </a:spcBef>
        <a:spcAft>
          <a:spcPct val="0"/>
        </a:spcAft>
        <a:defRPr sz="2200">
          <a:solidFill>
            <a:srgbClr val="4D4E53"/>
          </a:solidFill>
          <a:latin typeface="+mn-lt"/>
          <a:ea typeface="+mn-ea"/>
          <a:cs typeface="+mn-cs"/>
          <a:sym typeface="Arial-BoldMT" charset="0"/>
        </a:defRPr>
      </a:lvl8pPr>
      <a:lvl9pPr marL="1445670" indent="-160631" algn="ctr" rtl="0" eaLnBrk="1" fontAlgn="base" hangingPunct="1">
        <a:lnSpc>
          <a:spcPct val="120000"/>
        </a:lnSpc>
        <a:spcBef>
          <a:spcPts val="492"/>
        </a:spcBef>
        <a:spcAft>
          <a:spcPct val="0"/>
        </a:spcAft>
        <a:defRPr sz="2200">
          <a:solidFill>
            <a:srgbClr val="4D4E53"/>
          </a:solidFill>
          <a:latin typeface="+mn-lt"/>
          <a:ea typeface="+mn-ea"/>
          <a:cs typeface="+mn-cs"/>
          <a:sym typeface="Arial-BoldMT" charset="0"/>
        </a:defRPr>
      </a:lvl9pPr>
    </p:bodyStyle>
    <p:otherStyle>
      <a:defPPr>
        <a:defRPr lang="en-US"/>
      </a:defPPr>
      <a:lvl1pPr marL="0" algn="l" defTabSz="321258" rtl="0" eaLnBrk="1" latinLnBrk="0" hangingPunct="1">
        <a:defRPr sz="1300" kern="1200">
          <a:solidFill>
            <a:schemeClr val="tx1"/>
          </a:solidFill>
          <a:latin typeface="+mn-lt"/>
          <a:ea typeface="+mn-ea"/>
          <a:cs typeface="+mn-cs"/>
        </a:defRPr>
      </a:lvl1pPr>
      <a:lvl2pPr marL="321258" algn="l" defTabSz="321258" rtl="0" eaLnBrk="1" latinLnBrk="0" hangingPunct="1">
        <a:defRPr sz="1300" kern="1200">
          <a:solidFill>
            <a:schemeClr val="tx1"/>
          </a:solidFill>
          <a:latin typeface="+mn-lt"/>
          <a:ea typeface="+mn-ea"/>
          <a:cs typeface="+mn-cs"/>
        </a:defRPr>
      </a:lvl2pPr>
      <a:lvl3pPr marL="642519" algn="l" defTabSz="321258" rtl="0" eaLnBrk="1" latinLnBrk="0" hangingPunct="1">
        <a:defRPr sz="1300" kern="1200">
          <a:solidFill>
            <a:schemeClr val="tx1"/>
          </a:solidFill>
          <a:latin typeface="+mn-lt"/>
          <a:ea typeface="+mn-ea"/>
          <a:cs typeface="+mn-cs"/>
        </a:defRPr>
      </a:lvl3pPr>
      <a:lvl4pPr marL="963776" algn="l" defTabSz="321258" rtl="0" eaLnBrk="1" latinLnBrk="0" hangingPunct="1">
        <a:defRPr sz="1300" kern="1200">
          <a:solidFill>
            <a:schemeClr val="tx1"/>
          </a:solidFill>
          <a:latin typeface="+mn-lt"/>
          <a:ea typeface="+mn-ea"/>
          <a:cs typeface="+mn-cs"/>
        </a:defRPr>
      </a:lvl4pPr>
      <a:lvl5pPr marL="1285039" algn="l" defTabSz="321258" rtl="0" eaLnBrk="1" latinLnBrk="0" hangingPunct="1">
        <a:defRPr sz="1300" kern="1200">
          <a:solidFill>
            <a:schemeClr val="tx1"/>
          </a:solidFill>
          <a:latin typeface="+mn-lt"/>
          <a:ea typeface="+mn-ea"/>
          <a:cs typeface="+mn-cs"/>
        </a:defRPr>
      </a:lvl5pPr>
      <a:lvl6pPr marL="1606299" algn="l" defTabSz="321258" rtl="0" eaLnBrk="1" latinLnBrk="0" hangingPunct="1">
        <a:defRPr sz="1300" kern="1200">
          <a:solidFill>
            <a:schemeClr val="tx1"/>
          </a:solidFill>
          <a:latin typeface="+mn-lt"/>
          <a:ea typeface="+mn-ea"/>
          <a:cs typeface="+mn-cs"/>
        </a:defRPr>
      </a:lvl6pPr>
      <a:lvl7pPr marL="1927559" algn="l" defTabSz="321258" rtl="0" eaLnBrk="1" latinLnBrk="0" hangingPunct="1">
        <a:defRPr sz="1300" kern="1200">
          <a:solidFill>
            <a:schemeClr val="tx1"/>
          </a:solidFill>
          <a:latin typeface="+mn-lt"/>
          <a:ea typeface="+mn-ea"/>
          <a:cs typeface="+mn-cs"/>
        </a:defRPr>
      </a:lvl7pPr>
      <a:lvl8pPr marL="2248821" algn="l" defTabSz="321258" rtl="0" eaLnBrk="1" latinLnBrk="0" hangingPunct="1">
        <a:defRPr sz="1300" kern="1200">
          <a:solidFill>
            <a:schemeClr val="tx1"/>
          </a:solidFill>
          <a:latin typeface="+mn-lt"/>
          <a:ea typeface="+mn-ea"/>
          <a:cs typeface="+mn-cs"/>
        </a:defRPr>
      </a:lvl8pPr>
      <a:lvl9pPr marL="2570081" algn="l" defTabSz="321258"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hebarnetscp.org.uk/bsc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legislation.gov.uk/ukpga/2004/31/conten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hebarnetscp.org.uk/bsc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0918" y="340533"/>
            <a:ext cx="8311131" cy="2531531"/>
          </a:xfrm>
        </p:spPr>
        <p:txBody>
          <a:bodyPr/>
          <a:lstStyle/>
          <a:p>
            <a:r>
              <a:rPr lang="en-GB" sz="3200" dirty="0"/>
              <a:t>Sharon Dodd</a:t>
            </a:r>
          </a:p>
        </p:txBody>
      </p:sp>
      <p:sp>
        <p:nvSpPr>
          <p:cNvPr id="3" name="Subtitle 2"/>
          <p:cNvSpPr>
            <a:spLocks noGrp="1"/>
          </p:cNvSpPr>
          <p:nvPr>
            <p:ph type="subTitle" idx="1"/>
          </p:nvPr>
        </p:nvSpPr>
        <p:spPr/>
        <p:txBody>
          <a:bodyPr/>
          <a:lstStyle/>
          <a:p>
            <a:pPr algn="l"/>
            <a:endParaRPr lang="en-GB" sz="1400" b="0" dirty="0">
              <a:solidFill>
                <a:srgbClr val="FF0000"/>
              </a:solidFill>
            </a:endParaRPr>
          </a:p>
        </p:txBody>
      </p:sp>
    </p:spTree>
    <p:extLst>
      <p:ext uri="{BB962C8B-B14F-4D97-AF65-F5344CB8AC3E}">
        <p14:creationId xmlns:p14="http://schemas.microsoft.com/office/powerpoint/2010/main" val="404212238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EE5C8-7985-4AD1-B4BB-0A0AD4F591C9}"/>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8F3BE16-92C8-4C7F-A572-5FB95951DD15}"/>
              </a:ext>
            </a:extLst>
          </p:cNvPr>
          <p:cNvSpPr>
            <a:spLocks noGrp="1"/>
          </p:cNvSpPr>
          <p:nvPr>
            <p:ph idx="1"/>
          </p:nvPr>
        </p:nvSpPr>
        <p:spPr/>
        <p:txBody>
          <a:bodyPr/>
          <a:lstStyle/>
          <a:p>
            <a:r>
              <a:rPr lang="en-GB" sz="2400" dirty="0"/>
              <a:t>BSCP - Resolution Policy and Safeguarding guide</a:t>
            </a:r>
          </a:p>
          <a:p>
            <a:r>
              <a:rPr lang="en-GB" altLang="en-US" sz="2400" dirty="0"/>
              <a:t>S.11 audits</a:t>
            </a:r>
          </a:p>
          <a:p>
            <a:r>
              <a:rPr lang="en-GB" altLang="en-US" sz="2400" dirty="0"/>
              <a:t>Persistent Absence &amp; Children Missing Education</a:t>
            </a:r>
          </a:p>
          <a:p>
            <a:r>
              <a:rPr lang="en-GB" sz="2400" dirty="0"/>
              <a:t>Service User Experience</a:t>
            </a:r>
          </a:p>
          <a:p>
            <a:pPr marL="0" indent="0">
              <a:buNone/>
            </a:pPr>
            <a:endParaRPr lang="en-GB" sz="2400" dirty="0"/>
          </a:p>
        </p:txBody>
      </p:sp>
    </p:spTree>
    <p:extLst>
      <p:ext uri="{BB962C8B-B14F-4D97-AF65-F5344CB8AC3E}">
        <p14:creationId xmlns:p14="http://schemas.microsoft.com/office/powerpoint/2010/main" val="332889179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B51E2-E729-48B7-962E-CF7CE86662C6}"/>
              </a:ext>
            </a:extLst>
          </p:cNvPr>
          <p:cNvSpPr>
            <a:spLocks noGrp="1"/>
          </p:cNvSpPr>
          <p:nvPr>
            <p:ph type="title"/>
          </p:nvPr>
        </p:nvSpPr>
        <p:spPr/>
        <p:txBody>
          <a:bodyPr/>
          <a:lstStyle/>
          <a:p>
            <a:r>
              <a:rPr lang="en-GB" dirty="0"/>
              <a:t>BSCP website</a:t>
            </a:r>
          </a:p>
        </p:txBody>
      </p:sp>
      <p:sp>
        <p:nvSpPr>
          <p:cNvPr id="3" name="Content Placeholder 2">
            <a:extLst>
              <a:ext uri="{FF2B5EF4-FFF2-40B4-BE49-F238E27FC236}">
                <a16:creationId xmlns:a16="http://schemas.microsoft.com/office/drawing/2014/main" id="{351B8F6B-F0B5-43FD-B110-C222B9BF7D43}"/>
              </a:ext>
            </a:extLst>
          </p:cNvPr>
          <p:cNvSpPr>
            <a:spLocks noGrp="1"/>
          </p:cNvSpPr>
          <p:nvPr>
            <p:ph idx="1"/>
          </p:nvPr>
        </p:nvSpPr>
        <p:spPr/>
        <p:txBody>
          <a:bodyPr/>
          <a:lstStyle/>
          <a:p>
            <a:r>
              <a:rPr lang="en-GB" dirty="0"/>
              <a:t>Resolution policy</a:t>
            </a:r>
          </a:p>
          <a:p>
            <a:r>
              <a:rPr lang="en-GB" dirty="0"/>
              <a:t>Continuum of help and support</a:t>
            </a:r>
          </a:p>
          <a:p>
            <a:r>
              <a:rPr lang="en-GB" dirty="0"/>
              <a:t>Safeguarding Guide  </a:t>
            </a:r>
          </a:p>
          <a:p>
            <a:endParaRPr lang="en-GB" dirty="0"/>
          </a:p>
          <a:p>
            <a:r>
              <a:rPr lang="en-GB" dirty="0">
                <a:hlinkClick r:id="rId2"/>
              </a:rPr>
              <a:t>https://thebarnetscp.org.uk/bscp</a:t>
            </a:r>
            <a:r>
              <a:rPr lang="en-GB" dirty="0"/>
              <a:t> </a:t>
            </a:r>
          </a:p>
          <a:p>
            <a:endParaRPr lang="en-GB" dirty="0"/>
          </a:p>
          <a:p>
            <a:r>
              <a:rPr lang="en-GB" dirty="0"/>
              <a:t>Anyone used the website?</a:t>
            </a:r>
          </a:p>
          <a:p>
            <a:endParaRPr lang="en-GB" dirty="0"/>
          </a:p>
          <a:p>
            <a:r>
              <a:rPr lang="en-GB" dirty="0"/>
              <a:t>What else should we have on there? </a:t>
            </a:r>
          </a:p>
          <a:p>
            <a:endParaRPr lang="en-GB" dirty="0"/>
          </a:p>
        </p:txBody>
      </p:sp>
    </p:spTree>
    <p:extLst>
      <p:ext uri="{BB962C8B-B14F-4D97-AF65-F5344CB8AC3E}">
        <p14:creationId xmlns:p14="http://schemas.microsoft.com/office/powerpoint/2010/main" val="21477518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3B13B-AB14-4943-AB10-22A42C70DB2E}"/>
              </a:ext>
            </a:extLst>
          </p:cNvPr>
          <p:cNvSpPr>
            <a:spLocks noGrp="1"/>
          </p:cNvSpPr>
          <p:nvPr>
            <p:ph type="title"/>
          </p:nvPr>
        </p:nvSpPr>
        <p:spPr/>
        <p:txBody>
          <a:bodyPr/>
          <a:lstStyle/>
          <a:p>
            <a:r>
              <a:rPr lang="en-GB" dirty="0"/>
              <a:t>S11/S175 Audits – new approach </a:t>
            </a:r>
          </a:p>
        </p:txBody>
      </p:sp>
      <p:sp>
        <p:nvSpPr>
          <p:cNvPr id="3" name="Content Placeholder 2">
            <a:extLst>
              <a:ext uri="{FF2B5EF4-FFF2-40B4-BE49-F238E27FC236}">
                <a16:creationId xmlns:a16="http://schemas.microsoft.com/office/drawing/2014/main" id="{27508A4C-3823-4DC1-A10C-73D79F7DD375}"/>
              </a:ext>
            </a:extLst>
          </p:cNvPr>
          <p:cNvSpPr>
            <a:spLocks noGrp="1"/>
          </p:cNvSpPr>
          <p:nvPr>
            <p:ph idx="1"/>
          </p:nvPr>
        </p:nvSpPr>
        <p:spPr>
          <a:xfrm>
            <a:off x="521562" y="1251883"/>
            <a:ext cx="8151531" cy="4895699"/>
          </a:xfrm>
        </p:spPr>
        <p:txBody>
          <a:bodyPr/>
          <a:lstStyle/>
          <a:p>
            <a:pPr marL="0" indent="0" fontAlgn="t">
              <a:buNone/>
            </a:pPr>
            <a:r>
              <a:rPr lang="en-GB" dirty="0">
                <a:hlinkClick r:id="rId2"/>
              </a:rPr>
              <a:t>Section 11 of the Children Act 2004</a:t>
            </a:r>
            <a:r>
              <a:rPr lang="en-GB" dirty="0"/>
              <a:t> places duties on a range of organisations and individuals to ensure their functions, and any services that they contract out to others, are discharged having regard to the need to safeguard and promote the welfare of children.</a:t>
            </a:r>
          </a:p>
          <a:p>
            <a:pPr marL="0" indent="0" fontAlgn="t">
              <a:buNone/>
            </a:pPr>
            <a:endParaRPr lang="en-GB" dirty="0"/>
          </a:p>
          <a:p>
            <a:pPr marL="0" indent="0">
              <a:buNone/>
            </a:pPr>
            <a:r>
              <a:rPr lang="en-GB" dirty="0"/>
              <a:t>This ‘Section 11 Audit’ is designed to allow the BSCP to assure itself that agencies placed under a duty to co-operate by this legislation, are fulfilling their responsibilities to safeguard children and promote their welfare. It aims to support compliance with Keeping Children Safe in Education statutory guidance and the S175 return.</a:t>
            </a:r>
          </a:p>
          <a:p>
            <a:endParaRPr lang="en-GB" u="sng" dirty="0"/>
          </a:p>
          <a:p>
            <a:endParaRPr lang="en-GB" u="sng" dirty="0"/>
          </a:p>
          <a:p>
            <a:endParaRPr lang="en-GB" dirty="0"/>
          </a:p>
        </p:txBody>
      </p:sp>
    </p:spTree>
    <p:extLst>
      <p:ext uri="{BB962C8B-B14F-4D97-AF65-F5344CB8AC3E}">
        <p14:creationId xmlns:p14="http://schemas.microsoft.com/office/powerpoint/2010/main" val="292306758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15E42-709F-4821-BAA7-B097471970CA}"/>
              </a:ext>
            </a:extLst>
          </p:cNvPr>
          <p:cNvSpPr>
            <a:spLocks noGrp="1"/>
          </p:cNvSpPr>
          <p:nvPr>
            <p:ph type="title"/>
          </p:nvPr>
        </p:nvSpPr>
        <p:spPr/>
        <p:txBody>
          <a:bodyPr/>
          <a:lstStyle/>
          <a:p>
            <a:r>
              <a:rPr lang="en-GB" dirty="0"/>
              <a:t>Evidenced based self assessment  </a:t>
            </a:r>
            <a:br>
              <a:rPr lang="en-GB" dirty="0"/>
            </a:br>
            <a:endParaRPr lang="en-GB" dirty="0"/>
          </a:p>
        </p:txBody>
      </p:sp>
      <p:sp>
        <p:nvSpPr>
          <p:cNvPr id="3" name="Content Placeholder 2">
            <a:extLst>
              <a:ext uri="{FF2B5EF4-FFF2-40B4-BE49-F238E27FC236}">
                <a16:creationId xmlns:a16="http://schemas.microsoft.com/office/drawing/2014/main" id="{2F905C07-0CBB-438E-9C8D-95D487E45DD1}"/>
              </a:ext>
            </a:extLst>
          </p:cNvPr>
          <p:cNvSpPr>
            <a:spLocks noGrp="1"/>
          </p:cNvSpPr>
          <p:nvPr>
            <p:ph idx="1"/>
          </p:nvPr>
        </p:nvSpPr>
        <p:spPr/>
        <p:txBody>
          <a:bodyPr/>
          <a:lstStyle/>
          <a:p>
            <a:endParaRPr lang="en-GB" dirty="0"/>
          </a:p>
          <a:p>
            <a:r>
              <a:rPr lang="en-GB" dirty="0"/>
              <a:t>Annually reported and updated  </a:t>
            </a:r>
          </a:p>
          <a:p>
            <a:r>
              <a:rPr lang="en-GB" dirty="0"/>
              <a:t>Roll out April – June 2018 </a:t>
            </a:r>
          </a:p>
          <a:p>
            <a:r>
              <a:rPr lang="en-GB" dirty="0"/>
              <a:t>Challenge panels </a:t>
            </a:r>
          </a:p>
          <a:p>
            <a:endParaRPr lang="en-GB" dirty="0"/>
          </a:p>
          <a:p>
            <a:r>
              <a:rPr lang="en-GB" dirty="0"/>
              <a:t>Any thoughts? </a:t>
            </a:r>
          </a:p>
          <a:p>
            <a:endParaRPr lang="en-GB" dirty="0"/>
          </a:p>
        </p:txBody>
      </p:sp>
    </p:spTree>
    <p:extLst>
      <p:ext uri="{BB962C8B-B14F-4D97-AF65-F5344CB8AC3E}">
        <p14:creationId xmlns:p14="http://schemas.microsoft.com/office/powerpoint/2010/main" val="282189011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62" y="188641"/>
            <a:ext cx="8151531" cy="585082"/>
          </a:xfrm>
        </p:spPr>
        <p:txBody>
          <a:bodyPr/>
          <a:lstStyle/>
          <a:p>
            <a:r>
              <a:rPr lang="en-GB" dirty="0"/>
              <a:t>Children Missing Education </a:t>
            </a:r>
          </a:p>
        </p:txBody>
      </p:sp>
      <p:sp>
        <p:nvSpPr>
          <p:cNvPr id="3" name="Content Placeholder 2"/>
          <p:cNvSpPr>
            <a:spLocks noGrp="1"/>
          </p:cNvSpPr>
          <p:nvPr>
            <p:ph idx="1"/>
          </p:nvPr>
        </p:nvSpPr>
        <p:spPr>
          <a:xfrm>
            <a:off x="509687" y="773723"/>
            <a:ext cx="8151531" cy="5472332"/>
          </a:xfrm>
        </p:spPr>
        <p:txBody>
          <a:bodyPr/>
          <a:lstStyle/>
          <a:p>
            <a:pPr marL="0" indent="0">
              <a:buNone/>
            </a:pPr>
            <a:r>
              <a:rPr lang="en-GB" sz="1600" dirty="0"/>
              <a:t>September 2016 Statutory Guidance – CME includes:</a:t>
            </a:r>
          </a:p>
          <a:p>
            <a:pPr lvl="1"/>
            <a:r>
              <a:rPr lang="en-GB" sz="1600" dirty="0"/>
              <a:t>CME</a:t>
            </a:r>
          </a:p>
          <a:p>
            <a:r>
              <a:rPr lang="en-GB" sz="1600" dirty="0"/>
              <a:t>Persistent absenteeism</a:t>
            </a:r>
          </a:p>
          <a:p>
            <a:r>
              <a:rPr lang="en-GB" sz="1600" dirty="0"/>
              <a:t>Part time timetables </a:t>
            </a:r>
          </a:p>
          <a:p>
            <a:pPr marL="0" indent="0">
              <a:buNone/>
            </a:pPr>
            <a:r>
              <a:rPr lang="en-GB" sz="1600" dirty="0"/>
              <a:t>Key indicators of additional unmet needs, especially important as an Early Help trigger or in CSC, especially for Missing, CSE and exploitation  </a:t>
            </a:r>
          </a:p>
          <a:p>
            <a:pPr marL="0" indent="0">
              <a:buNone/>
            </a:pPr>
            <a:r>
              <a:rPr lang="en-GB" sz="1600" dirty="0"/>
              <a:t>Are schools using these indicators to contact MASH? </a:t>
            </a:r>
          </a:p>
          <a:p>
            <a:pPr marL="0" indent="0">
              <a:buNone/>
            </a:pPr>
            <a:endParaRPr lang="en-GB" sz="1600" dirty="0"/>
          </a:p>
          <a:p>
            <a:pPr marL="0" indent="0">
              <a:buNone/>
            </a:pPr>
            <a:r>
              <a:rPr lang="en-GB" sz="1600" dirty="0"/>
              <a:t>Challenge</a:t>
            </a:r>
          </a:p>
          <a:p>
            <a:pPr marL="457200" indent="-457200">
              <a:buAutoNum type="arabicPeriod"/>
            </a:pPr>
            <a:r>
              <a:rPr lang="en-GB" sz="1600" dirty="0"/>
              <a:t>PA data termly in arrears other than primary PN at 10 days </a:t>
            </a:r>
          </a:p>
          <a:p>
            <a:pPr marL="457200" indent="-457200">
              <a:buAutoNum type="arabicPeriod"/>
            </a:pPr>
            <a:r>
              <a:rPr lang="en-GB" sz="1600" dirty="0"/>
              <a:t>No part time timetable</a:t>
            </a:r>
          </a:p>
          <a:p>
            <a:pPr marL="457200" indent="-457200">
              <a:buAutoNum type="arabicPeriod"/>
            </a:pPr>
            <a:r>
              <a:rPr lang="en-GB" sz="1600" dirty="0"/>
              <a:t>No fixed terms exclusions data </a:t>
            </a:r>
          </a:p>
          <a:p>
            <a:pPr marL="0" indent="0">
              <a:buNone/>
            </a:pPr>
            <a:r>
              <a:rPr lang="en-GB" sz="1600" dirty="0"/>
              <a:t>= unable to identify needs early enough, trends, link to key linked issues that schools might be unaware </a:t>
            </a:r>
          </a:p>
          <a:p>
            <a:pPr marL="0" indent="0">
              <a:buNone/>
            </a:pPr>
            <a:r>
              <a:rPr lang="en-GB" sz="1600" dirty="0"/>
              <a:t>How can we gain access to this information? </a:t>
            </a:r>
          </a:p>
          <a:p>
            <a:pPr marL="457200" indent="-457200">
              <a:buAutoNum type="arabicPeriod"/>
            </a:pPr>
            <a:endParaRPr lang="en-GB" sz="2000" dirty="0"/>
          </a:p>
          <a:p>
            <a:endParaRPr lang="en-GB" sz="2000" dirty="0"/>
          </a:p>
          <a:p>
            <a:endParaRPr lang="en-GB" sz="2000" dirty="0"/>
          </a:p>
          <a:p>
            <a:endParaRPr lang="en-GB" sz="2000" dirty="0"/>
          </a:p>
        </p:txBody>
      </p:sp>
    </p:spTree>
    <p:extLst>
      <p:ext uri="{BB962C8B-B14F-4D97-AF65-F5344CB8AC3E}">
        <p14:creationId xmlns:p14="http://schemas.microsoft.com/office/powerpoint/2010/main" val="228482577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AA877-31B5-4A14-837D-3F97AFAACC2A}"/>
              </a:ext>
            </a:extLst>
          </p:cNvPr>
          <p:cNvSpPr>
            <a:spLocks noGrp="1"/>
          </p:cNvSpPr>
          <p:nvPr>
            <p:ph type="title"/>
          </p:nvPr>
        </p:nvSpPr>
        <p:spPr/>
        <p:txBody>
          <a:bodyPr/>
          <a:lstStyle/>
          <a:p>
            <a:r>
              <a:rPr lang="en-GB" dirty="0"/>
              <a:t>SUE – service user experience </a:t>
            </a:r>
          </a:p>
        </p:txBody>
      </p:sp>
      <p:sp>
        <p:nvSpPr>
          <p:cNvPr id="3" name="Content Placeholder 2">
            <a:extLst>
              <a:ext uri="{FF2B5EF4-FFF2-40B4-BE49-F238E27FC236}">
                <a16:creationId xmlns:a16="http://schemas.microsoft.com/office/drawing/2014/main" id="{7049E6A1-6700-4F98-A1E2-8B57989F2F30}"/>
              </a:ext>
            </a:extLst>
          </p:cNvPr>
          <p:cNvSpPr>
            <a:spLocks noGrp="1"/>
          </p:cNvSpPr>
          <p:nvPr>
            <p:ph idx="1"/>
          </p:nvPr>
        </p:nvSpPr>
        <p:spPr/>
        <p:txBody>
          <a:bodyPr/>
          <a:lstStyle/>
          <a:p>
            <a:r>
              <a:rPr lang="en-GB" sz="1800" dirty="0"/>
              <a:t>All children and parents/carers engaged on Early Help or CSC activity</a:t>
            </a:r>
          </a:p>
          <a:p>
            <a:r>
              <a:rPr lang="en-GB" sz="1800" dirty="0"/>
              <a:t>Focus is for all services not just CSC </a:t>
            </a:r>
          </a:p>
          <a:p>
            <a:pPr lvl="0"/>
            <a:r>
              <a:rPr lang="en-GB" sz="1800" dirty="0"/>
              <a:t>Alignment and coherence of service delivery across all Partner Agencies; Systems development / improvement; and professional development</a:t>
            </a:r>
          </a:p>
          <a:p>
            <a:pPr lvl="0"/>
            <a:r>
              <a:rPr lang="en-GB" sz="1800" dirty="0"/>
              <a:t>Feedback to all services when feedback provided </a:t>
            </a:r>
          </a:p>
          <a:p>
            <a:pPr lvl="0"/>
            <a:r>
              <a:rPr lang="en-GB" sz="1800" dirty="0"/>
              <a:t>Quarterly reporting</a:t>
            </a:r>
          </a:p>
          <a:p>
            <a:pPr lvl="0"/>
            <a:r>
              <a:rPr lang="en-GB" sz="1800" dirty="0"/>
              <a:t>Combination of surveys, focus groups, complaints and compliments, MOMO analysis (app). </a:t>
            </a:r>
          </a:p>
          <a:p>
            <a:pPr lvl="0"/>
            <a:r>
              <a:rPr lang="en-GB" sz="1800" dirty="0"/>
              <a:t>Encourage DSLs to engage all children known to the services to provide their feedback </a:t>
            </a:r>
          </a:p>
          <a:p>
            <a:pPr marL="0" indent="0">
              <a:buNone/>
            </a:pPr>
            <a:r>
              <a:rPr lang="en-GB" sz="1800" dirty="0">
                <a:hlinkClick r:id="rId2"/>
              </a:rPr>
              <a:t>https://thebarnetscp.org.uk/bscp</a:t>
            </a:r>
            <a:r>
              <a:rPr lang="en-GB" sz="1800" dirty="0"/>
              <a:t> </a:t>
            </a:r>
          </a:p>
          <a:p>
            <a:pPr lvl="0"/>
            <a:endParaRPr lang="en-GB" sz="1800" dirty="0"/>
          </a:p>
        </p:txBody>
      </p:sp>
    </p:spTree>
    <p:extLst>
      <p:ext uri="{BB962C8B-B14F-4D97-AF65-F5344CB8AC3E}">
        <p14:creationId xmlns:p14="http://schemas.microsoft.com/office/powerpoint/2010/main" val="3463409221"/>
      </p:ext>
    </p:extLst>
  </p:cSld>
  <p:clrMapOvr>
    <a:masterClrMapping/>
  </p:clrMapOvr>
  <p:transition/>
</p:sld>
</file>

<file path=ppt/theme/theme1.xml><?xml version="1.0" encoding="utf-8"?>
<a:theme xmlns:a="http://schemas.openxmlformats.org/drawingml/2006/main" name="1_Powerpoint template">
  <a:themeElements>
    <a:clrScheme name="">
      <a:dk1>
        <a:srgbClr val="636363"/>
      </a:dk1>
      <a:lt1>
        <a:srgbClr val="FFFFFF"/>
      </a:lt1>
      <a:dk2>
        <a:srgbClr val="000000"/>
      </a:dk2>
      <a:lt2>
        <a:srgbClr val="808080"/>
      </a:lt2>
      <a:accent1>
        <a:srgbClr val="8EAE20"/>
      </a:accent1>
      <a:accent2>
        <a:srgbClr val="333399"/>
      </a:accent2>
      <a:accent3>
        <a:srgbClr val="FFFFFF"/>
      </a:accent3>
      <a:accent4>
        <a:srgbClr val="535353"/>
      </a:accent4>
      <a:accent5>
        <a:srgbClr val="C6D3AB"/>
      </a:accent5>
      <a:accent6>
        <a:srgbClr val="2D2D8A"/>
      </a:accent6>
      <a:hlink>
        <a:srgbClr val="009999"/>
      </a:hlink>
      <a:folHlink>
        <a:srgbClr val="99CC00"/>
      </a:folHlink>
    </a:clrScheme>
    <a:fontScheme name="Barnet Introdution">
      <a:majorFont>
        <a:latin typeface="Georgia-Bold"/>
        <a:ea typeface="ヒラギノ明朝 ProN W6"/>
        <a:cs typeface="ヒラギノ明朝 ProN W6"/>
      </a:majorFont>
      <a:minorFont>
        <a:latin typeface="Arial-BoldMT"/>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8EAE20"/>
        </a:solidFill>
        <a:ln w="12700" cap="flat" cmpd="sng" algn="ctr">
          <a:solidFill>
            <a:srgbClr val="636363"/>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a:ln>
              <a:noFill/>
            </a:ln>
            <a:solidFill>
              <a:srgbClr val="636363"/>
            </a:solidFill>
            <a:effectLst/>
            <a:latin typeface="Arial" charset="0"/>
            <a:ea typeface="ヒラギノ角ゴ ProN W3" charset="0"/>
            <a:cs typeface="ヒラギノ角ゴ ProN W3" charset="0"/>
            <a:sym typeface="Arial" charset="0"/>
          </a:defRPr>
        </a:defPPr>
      </a:lstStyle>
    </a:lnDef>
  </a:objectDefaults>
  <a:extraClrSchemeLst>
    <a:extraClrScheme>
      <a:clrScheme name="Barnet Introdu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8223</TotalTime>
  <Words>369</Words>
  <Application>Microsoft Office PowerPoint</Application>
  <PresentationFormat>On-screen Show (4:3)</PresentationFormat>
  <Paragraphs>53</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Arial-BoldMT</vt:lpstr>
      <vt:lpstr>Calibri</vt:lpstr>
      <vt:lpstr>Georgia</vt:lpstr>
      <vt:lpstr>Georgia-Bold</vt:lpstr>
      <vt:lpstr>ヒラギノ明朝 ProN W6</vt:lpstr>
      <vt:lpstr>ヒラギノ角ゴ ProN W3</vt:lpstr>
      <vt:lpstr>ヒラギノ角ゴ ProN W6</vt:lpstr>
      <vt:lpstr>1_Powerpoint template</vt:lpstr>
      <vt:lpstr>Sharon Dodd</vt:lpstr>
      <vt:lpstr>PowerPoint Presentation</vt:lpstr>
      <vt:lpstr>BSCP website</vt:lpstr>
      <vt:lpstr>S11/S175 Audits – new approach </vt:lpstr>
      <vt:lpstr>Evidenced based self assessment   </vt:lpstr>
      <vt:lpstr>Children Missing Education </vt:lpstr>
      <vt:lpstr>SUE – service user experience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will we measure success?</dc:title>
  <dc:creator>Support</dc:creator>
  <cp:lastModifiedBy>Morris, Jane</cp:lastModifiedBy>
  <cp:revision>340</cp:revision>
  <cp:lastPrinted>2018-01-16T08:45:11Z</cp:lastPrinted>
  <dcterms:created xsi:type="dcterms:W3CDTF">2014-06-13T12:31:24Z</dcterms:created>
  <dcterms:modified xsi:type="dcterms:W3CDTF">2018-05-02T14:53:52Z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1800210814</vt:i4>
  </property>
  <property fmtid="{D5CDD505-2E9C-101B-9397-08002B2CF9AE}" pid="3" name="_NewReviewCycle">
    <vt:lpwstr/>
  </property>
  <property fmtid="{D5CDD505-2E9C-101B-9397-08002B2CF9AE}" pid="4" name="_EmailSubject">
    <vt:lpwstr>for DSL development day</vt:lpwstr>
  </property>
  <property fmtid="{D5CDD505-2E9C-101B-9397-08002B2CF9AE}" pid="5" name="_AuthorEmail">
    <vt:lpwstr>Jane.Morris@barnet.gov.uk</vt:lpwstr>
  </property>
  <property fmtid="{D5CDD505-2E9C-101B-9397-08002B2CF9AE}" pid="6" name="_AuthorEmailDisplayName">
    <vt:lpwstr>Morris, Jane</vt:lpwstr>
  </property>
  <property fmtid="{D5CDD505-2E9C-101B-9397-08002B2CF9AE}" pid="7" name="_PreviousAdHocReviewCycleID">
    <vt:i4>362425634</vt:i4>
  </property>
</Properties>
</file>